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2" r:id="rId11"/>
    <p:sldId id="263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8" d="100"/>
          <a:sy n="98" d="100"/>
        </p:scale>
        <p:origin x="-994" y="2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27DB5E0-9909-4168-B16B-AAEBF27F6A5B}" type="datetimeFigureOut">
              <a:rPr lang="sk-SK" smtClean="0"/>
              <a:pPr/>
              <a:t>11. 4. 2020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BA33CB4-6F1C-4E7E-997D-F81C334F11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B5E0-9909-4168-B16B-AAEBF27F6A5B}" type="datetimeFigureOut">
              <a:rPr lang="sk-SK" smtClean="0"/>
              <a:pPr/>
              <a:t>11. 4. 2020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3CB4-6F1C-4E7E-997D-F81C334F11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B5E0-9909-4168-B16B-AAEBF27F6A5B}" type="datetimeFigureOut">
              <a:rPr lang="sk-SK" smtClean="0"/>
              <a:pPr/>
              <a:t>11. 4. 2020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3CB4-6F1C-4E7E-997D-F81C334F11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7DB5E0-9909-4168-B16B-AAEBF27F6A5B}" type="datetimeFigureOut">
              <a:rPr lang="sk-SK" smtClean="0"/>
              <a:pPr/>
              <a:t>11. 4. 2020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BA33CB4-6F1C-4E7E-997D-F81C334F119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27DB5E0-9909-4168-B16B-AAEBF27F6A5B}" type="datetimeFigureOut">
              <a:rPr lang="sk-SK" smtClean="0"/>
              <a:pPr/>
              <a:t>11. 4. 2020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BA33CB4-6F1C-4E7E-997D-F81C334F11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B5E0-9909-4168-B16B-AAEBF27F6A5B}" type="datetimeFigureOut">
              <a:rPr lang="sk-SK" smtClean="0"/>
              <a:pPr/>
              <a:t>11. 4. 2020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3CB4-6F1C-4E7E-997D-F81C334F119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B5E0-9909-4168-B16B-AAEBF27F6A5B}" type="datetimeFigureOut">
              <a:rPr lang="sk-SK" smtClean="0"/>
              <a:pPr/>
              <a:t>11. 4. 2020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3CB4-6F1C-4E7E-997D-F81C334F119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7DB5E0-9909-4168-B16B-AAEBF27F6A5B}" type="datetimeFigureOut">
              <a:rPr lang="sk-SK" smtClean="0"/>
              <a:pPr/>
              <a:t>11. 4. 2020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A33CB4-6F1C-4E7E-997D-F81C334F119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B5E0-9909-4168-B16B-AAEBF27F6A5B}" type="datetimeFigureOut">
              <a:rPr lang="sk-SK" smtClean="0"/>
              <a:pPr/>
              <a:t>11. 4. 2020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3CB4-6F1C-4E7E-997D-F81C334F11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7DB5E0-9909-4168-B16B-AAEBF27F6A5B}" type="datetimeFigureOut">
              <a:rPr lang="sk-SK" smtClean="0"/>
              <a:pPr/>
              <a:t>11. 4. 2020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BA33CB4-6F1C-4E7E-997D-F81C334F119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7DB5E0-9909-4168-B16B-AAEBF27F6A5B}" type="datetimeFigureOut">
              <a:rPr lang="sk-SK" smtClean="0"/>
              <a:pPr/>
              <a:t>11. 4. 2020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A33CB4-6F1C-4E7E-997D-F81C334F119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7DB5E0-9909-4168-B16B-AAEBF27F6A5B}" type="datetimeFigureOut">
              <a:rPr lang="sk-SK" smtClean="0"/>
              <a:pPr/>
              <a:t>11. 4. 2020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BA33CB4-6F1C-4E7E-997D-F81C334F119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07704" y="1124744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sk-SK" sz="8000" dirty="0" smtClean="0"/>
              <a:t>SMS, EMAIL</a:t>
            </a:r>
            <a:endParaRPr lang="sk-SK" sz="8000" dirty="0"/>
          </a:p>
        </p:txBody>
      </p:sp>
    </p:spTree>
    <p:extLst>
      <p:ext uri="{BB962C8B-B14F-4D97-AF65-F5344CB8AC3E}">
        <p14:creationId xmlns:p14="http://schemas.microsoft.com/office/powerpoint/2010/main" xmlns="" val="293529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0"/>
            <a:ext cx="7272808" cy="4966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8424936" cy="5257800"/>
          </a:xfrm>
        </p:spPr>
        <p:txBody>
          <a:bodyPr/>
          <a:lstStyle/>
          <a:p>
            <a:pPr marL="2377440" lvl="8" indent="0">
              <a:buNone/>
            </a:pPr>
            <a:endParaRPr lang="sk-SK" dirty="0" smtClean="0"/>
          </a:p>
          <a:p>
            <a:pPr marL="2377440" lvl="8" indent="0">
              <a:buNone/>
            </a:pPr>
            <a:endParaRPr lang="sk-SK" dirty="0"/>
          </a:p>
          <a:p>
            <a:pPr marL="2377440" lvl="8" indent="0">
              <a:buNone/>
            </a:pPr>
            <a:endParaRPr lang="sk-SK" dirty="0" smtClean="0"/>
          </a:p>
          <a:p>
            <a:pPr marL="2377440" lvl="8" indent="0">
              <a:buNone/>
            </a:pPr>
            <a:endParaRPr lang="sk-SK" dirty="0"/>
          </a:p>
          <a:p>
            <a:pPr marL="2377440" lvl="8" indent="0">
              <a:buNone/>
            </a:pPr>
            <a:endParaRPr lang="sk-SK" dirty="0" smtClean="0"/>
          </a:p>
          <a:p>
            <a:pPr marL="2377440" lvl="8" indent="0">
              <a:buNone/>
            </a:pPr>
            <a:endParaRPr lang="sk-SK" dirty="0"/>
          </a:p>
          <a:p>
            <a:pPr marL="2377440" lvl="8" indent="0">
              <a:buNone/>
            </a:pPr>
            <a:endParaRPr lang="sk-SK" dirty="0" smtClean="0"/>
          </a:p>
          <a:p>
            <a:pPr marL="2377440" lvl="8" indent="0">
              <a:buNone/>
            </a:pPr>
            <a:endParaRPr lang="sk-SK" dirty="0"/>
          </a:p>
          <a:p>
            <a:pPr marL="2377440" lvl="8" indent="0">
              <a:buNone/>
            </a:pPr>
            <a:endParaRPr lang="sk-SK" dirty="0" smtClean="0"/>
          </a:p>
          <a:p>
            <a:pPr marL="2377440" lvl="8" indent="0">
              <a:buNone/>
            </a:pPr>
            <a:endParaRPr lang="sk-SK" dirty="0"/>
          </a:p>
          <a:p>
            <a:pPr marL="2377440" lvl="8" indent="0">
              <a:buNone/>
            </a:pPr>
            <a:endParaRPr lang="sk-SK" dirty="0" smtClean="0"/>
          </a:p>
          <a:p>
            <a:pPr marL="2377440" lvl="8" indent="0">
              <a:buNone/>
            </a:pPr>
            <a:endParaRPr lang="sk-SK" dirty="0"/>
          </a:p>
          <a:p>
            <a:pPr marL="2377440" lvl="8" indent="0">
              <a:buNone/>
            </a:pPr>
            <a:endParaRPr lang="sk-SK" dirty="0" smtClean="0"/>
          </a:p>
          <a:p>
            <a:pPr marL="2377440" lvl="8" indent="0">
              <a:buNone/>
            </a:pPr>
            <a:endParaRPr lang="sk-SK" dirty="0"/>
          </a:p>
          <a:p>
            <a:pPr marL="2377440" lvl="8" indent="0">
              <a:buNone/>
            </a:pPr>
            <a:r>
              <a:rPr lang="sk-SK" dirty="0" smtClean="0"/>
              <a:t>V texte vyhľadaj:</a:t>
            </a:r>
          </a:p>
          <a:p>
            <a:pPr marL="2720340" lvl="8" indent="-342900">
              <a:buAutoNum type="alphaLcParenR"/>
            </a:pPr>
            <a:r>
              <a:rPr lang="sk-SK" dirty="0" smtClean="0"/>
              <a:t>Adresáta</a:t>
            </a:r>
          </a:p>
          <a:p>
            <a:pPr marL="2720340" lvl="8" indent="-342900">
              <a:buAutoNum type="alphaLcParenR"/>
            </a:pPr>
            <a:r>
              <a:rPr lang="sk-SK" dirty="0" smtClean="0"/>
              <a:t>Odosielateľa</a:t>
            </a:r>
          </a:p>
          <a:p>
            <a:pPr marL="2720340" lvl="8" indent="-342900">
              <a:buAutoNum type="alphaLcParenR"/>
            </a:pPr>
            <a:r>
              <a:rPr lang="sk-SK" dirty="0"/>
              <a:t>A</a:t>
            </a:r>
            <a:r>
              <a:rPr lang="sk-SK" dirty="0" smtClean="0"/>
              <a:t>dresu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28328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Comic Sans MS" pitchFamily="66" charset="0"/>
              </a:rPr>
              <a:t>Úloha</a:t>
            </a:r>
            <a:endParaRPr lang="sk-SK" dirty="0"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>
                <a:latin typeface="Comic Sans MS" pitchFamily="66" charset="0"/>
              </a:rPr>
              <a:t>Napíš mail, v ktorom napíšeš niečo príjemné alebo zábavné, čo si počas týždňa zažil</a:t>
            </a:r>
          </a:p>
          <a:p>
            <a:r>
              <a:rPr lang="sk-SK" dirty="0" smtClean="0">
                <a:latin typeface="Comic Sans MS" pitchFamily="66" charset="0"/>
              </a:rPr>
              <a:t>Pošli to na adresu</a:t>
            </a:r>
            <a:r>
              <a:rPr lang="sk-SK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endParaRPr lang="sk-SK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sk-SK" b="1" dirty="0" err="1" smtClean="0">
                <a:latin typeface="Comic Sans MS" pitchFamily="66" charset="0"/>
              </a:rPr>
              <a:t>marko.sifra@gmail.com</a:t>
            </a:r>
            <a:endParaRPr lang="sk-SK" b="1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sk-SK" dirty="0">
                <a:latin typeface="Comic Sans MS" pitchFamily="66" charset="0"/>
              </a:rPr>
              <a:t> </a:t>
            </a:r>
            <a:r>
              <a:rPr lang="sk-SK" dirty="0" smtClean="0">
                <a:latin typeface="Comic Sans MS" pitchFamily="66" charset="0"/>
              </a:rPr>
              <a:t>  </a:t>
            </a:r>
            <a:endParaRPr lang="sk-SK" dirty="0">
              <a:latin typeface="Comic Sans MS" pitchFamily="66" charset="0"/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51741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latin typeface="Comic Sans MS" pitchFamily="66" charset="0"/>
              </a:rPr>
              <a:t>SMS</a:t>
            </a:r>
            <a:endParaRPr lang="sk-SK" b="1" dirty="0"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>
                <a:latin typeface="Comic Sans MS" pitchFamily="66" charset="0"/>
              </a:rPr>
              <a:t>Textová správa poslaná mobilom </a:t>
            </a:r>
          </a:p>
          <a:p>
            <a:pPr marL="0" indent="0">
              <a:buNone/>
            </a:pPr>
            <a:r>
              <a:rPr lang="sk-SK" dirty="0" smtClean="0">
                <a:latin typeface="Comic Sans MS" pitchFamily="66" charset="0"/>
              </a:rPr>
              <a:t>alebo internetom</a:t>
            </a:r>
          </a:p>
          <a:p>
            <a:r>
              <a:rPr lang="sk-SK" dirty="0" smtClean="0">
                <a:latin typeface="Comic Sans MS" pitchFamily="66" charset="0"/>
              </a:rPr>
              <a:t>Má obmedzený počet znakov</a:t>
            </a:r>
          </a:p>
          <a:p>
            <a:r>
              <a:rPr lang="sk-SK" dirty="0" smtClean="0">
                <a:latin typeface="Comic Sans MS" pitchFamily="66" charset="0"/>
              </a:rPr>
              <a:t>V týchto dňoch sa dožíva 20 rokov</a:t>
            </a:r>
            <a:endParaRPr lang="sk-SK" dirty="0">
              <a:latin typeface="Comic Sans MS" pitchFamily="66" charset="0"/>
            </a:endParaRPr>
          </a:p>
        </p:txBody>
      </p:sp>
      <p:pic>
        <p:nvPicPr>
          <p:cNvPr id="1026" name="Picture 2" descr="http://www.bieliace-pasiky.sk/uploaded/Obr%20na%20podstranky/sms%20objednavk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3975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80" y="4005064"/>
            <a:ext cx="518457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937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latin typeface="Comic Sans MS" pitchFamily="66" charset="0"/>
              </a:rPr>
              <a:t>V SMS používame aj </a:t>
            </a:r>
            <a:r>
              <a:rPr lang="sk-SK" dirty="0" err="1" smtClean="0">
                <a:latin typeface="Comic Sans MS" pitchFamily="66" charset="0"/>
              </a:rPr>
              <a:t>smajlíkov</a:t>
            </a:r>
            <a:r>
              <a:rPr lang="sk-SK" dirty="0" smtClean="0">
                <a:latin typeface="Comic Sans MS" pitchFamily="66" charset="0"/>
              </a:rPr>
              <a:t>.</a:t>
            </a:r>
            <a:endParaRPr lang="sk-SK" dirty="0">
              <a:latin typeface="Comic Sans MS" pitchFamily="66" charset="0"/>
            </a:endParaRPr>
          </a:p>
        </p:txBody>
      </p:sp>
      <p:pic>
        <p:nvPicPr>
          <p:cNvPr id="2050" name="Picture 2" descr="http://www.immag.cz/wp-content/uploads/2012/09/Smajl%C3%ADk-slav%C3%AD-30-le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44" y="3643314"/>
            <a:ext cx="2635544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littlefrogie.files.wordpress.com/2011/04/im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09582" y="1567006"/>
            <a:ext cx="2049016" cy="2049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obrazky.superia.cz/nahled-velky/smajlik_s_brylemi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85789" y="1117586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obrazky.superia.cz/800/hladovy_smajlik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7752" y="3429000"/>
            <a:ext cx="3218160" cy="3218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www.spikestreetshop.sk/fotky13693/fotos/gen320/gen__vyr_33230103-Evil-smajlo-s-hustym-obocim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1802" y="407194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7719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4221088"/>
            <a:ext cx="7467600" cy="2252864"/>
          </a:xfrm>
        </p:spPr>
        <p:txBody>
          <a:bodyPr/>
          <a:lstStyle/>
          <a:p>
            <a:r>
              <a:rPr lang="sk-SK" dirty="0" smtClean="0">
                <a:latin typeface="Comic Sans MS" pitchFamily="66" charset="0"/>
              </a:rPr>
              <a:t>Kto komu posiela informácie?</a:t>
            </a:r>
          </a:p>
          <a:p>
            <a:r>
              <a:rPr lang="sk-SK" dirty="0" smtClean="0">
                <a:latin typeface="Comic Sans MS" pitchFamily="66" charset="0"/>
              </a:rPr>
              <a:t>Komu treba odpovedať a komu nie?</a:t>
            </a:r>
            <a:endParaRPr lang="sk-SK" dirty="0">
              <a:latin typeface="Comic Sans MS" pitchFamily="66" charset="0"/>
            </a:endParaRPr>
          </a:p>
        </p:txBody>
      </p:sp>
      <p:sp>
        <p:nvSpPr>
          <p:cNvPr id="4" name="Zaoblený obdĺžnik 3"/>
          <p:cNvSpPr/>
          <p:nvPr/>
        </p:nvSpPr>
        <p:spPr>
          <a:xfrm>
            <a:off x="428596" y="500042"/>
            <a:ext cx="4242433" cy="3600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latin typeface="Comic Sans MS" pitchFamily="66" charset="0"/>
              </a:rPr>
              <a:t>Vážený zákazník, oznamujeme Vám, že platba </a:t>
            </a:r>
            <a:r>
              <a:rPr lang="sk-SK" sz="2800" b="1" dirty="0" err="1" smtClean="0">
                <a:latin typeface="Comic Sans MS" pitchFamily="66" charset="0"/>
              </a:rPr>
              <a:t>Teleinkaso</a:t>
            </a:r>
            <a:r>
              <a:rPr lang="sk-SK" sz="2800" b="1" dirty="0" smtClean="0">
                <a:latin typeface="Comic Sans MS" pitchFamily="66" charset="0"/>
              </a:rPr>
              <a:t> vo výške 20 eur sa úspešne realizovala.</a:t>
            </a:r>
          </a:p>
          <a:p>
            <a:pPr algn="ctr"/>
            <a:r>
              <a:rPr lang="sk-SK" sz="2800" b="1" dirty="0" smtClean="0">
                <a:latin typeface="Comic Sans MS" pitchFamily="66" charset="0"/>
              </a:rPr>
              <a:t>Telefónne </a:t>
            </a:r>
            <a:r>
              <a:rPr lang="sk-SK" sz="2800" b="1" dirty="0" err="1" smtClean="0">
                <a:latin typeface="Comic Sans MS" pitchFamily="66" charset="0"/>
              </a:rPr>
              <a:t>ustredie</a:t>
            </a:r>
            <a:endParaRPr lang="sk-SK" sz="2800" b="1" dirty="0">
              <a:latin typeface="Comic Sans MS" pitchFamily="66" charset="0"/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4857752" y="571480"/>
            <a:ext cx="3816424" cy="352099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 smtClean="0">
                <a:latin typeface="Comic Sans MS" pitchFamily="66" charset="0"/>
              </a:rPr>
              <a:t>Mami, pošli mi, prosím, SMS odchodmi autobusov. Mám malý kredit. Juraj</a:t>
            </a:r>
            <a:endParaRPr lang="sk-SK" sz="32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205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Comic Sans MS" pitchFamily="66" charset="0"/>
              </a:rPr>
              <a:t>Otázky: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>
                <a:latin typeface="Comic Sans MS" pitchFamily="66" charset="0"/>
              </a:rPr>
              <a:t>Komu môžeš dávať telefónne číslo kamaráta? </a:t>
            </a:r>
          </a:p>
          <a:p>
            <a:endParaRPr lang="sk-SK" dirty="0">
              <a:latin typeface="Comic Sans MS" pitchFamily="66" charset="0"/>
            </a:endParaRPr>
          </a:p>
          <a:p>
            <a:r>
              <a:rPr lang="sk-SK" dirty="0" smtClean="0">
                <a:latin typeface="Comic Sans MS" pitchFamily="66" charset="0"/>
              </a:rPr>
              <a:t>Môžeš ho dať niekomu bez jeho vedomia?</a:t>
            </a:r>
          </a:p>
          <a:p>
            <a:endParaRPr lang="sk-SK" dirty="0" smtClean="0">
              <a:latin typeface="Comic Sans MS" pitchFamily="66" charset="0"/>
            </a:endParaRPr>
          </a:p>
          <a:p>
            <a:r>
              <a:rPr lang="sk-SK" dirty="0" smtClean="0">
                <a:latin typeface="Comic Sans MS" pitchFamily="66" charset="0"/>
              </a:rPr>
              <a:t>Vymenuj tiesňové linky a ich čísla.</a:t>
            </a:r>
          </a:p>
          <a:p>
            <a:endParaRPr lang="sk-SK" dirty="0" smtClean="0">
              <a:latin typeface="Comic Sans MS" pitchFamily="66" charset="0"/>
            </a:endParaRPr>
          </a:p>
          <a:p>
            <a:r>
              <a:rPr lang="sk-SK" dirty="0" smtClean="0">
                <a:latin typeface="Comic Sans MS" pitchFamily="66" charset="0"/>
              </a:rPr>
              <a:t>Povedz, aké sú to audiotexové čísla</a:t>
            </a:r>
          </a:p>
          <a:p>
            <a:endParaRPr lang="sk-SK" dirty="0" smtClean="0">
              <a:latin typeface="Comic Sans MS" pitchFamily="66" charset="0"/>
            </a:endParaRPr>
          </a:p>
          <a:p>
            <a:r>
              <a:rPr lang="sk-SK" dirty="0" smtClean="0">
                <a:latin typeface="Comic Sans MS" pitchFamily="66" charset="0"/>
              </a:rPr>
              <a:t>Uveď príklad, kedy mobil slúži na dobrú vec, kedy na zlú?</a:t>
            </a:r>
            <a:endParaRPr lang="sk-SK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989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sk-SK" sz="3600" dirty="0" smtClean="0">
                <a:latin typeface="Comic Sans MS" pitchFamily="66" charset="0"/>
              </a:rPr>
              <a:t>Email</a:t>
            </a:r>
            <a:endParaRPr lang="sk-SK" sz="3600" dirty="0"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/>
          <a:lstStyle/>
          <a:p>
            <a:r>
              <a:rPr lang="sk-SK" dirty="0" smtClean="0">
                <a:latin typeface="Comic Sans MS" pitchFamily="66" charset="0"/>
              </a:rPr>
              <a:t>Elektronická pošta doručená internetom</a:t>
            </a:r>
          </a:p>
          <a:p>
            <a:endParaRPr lang="sk-SK" dirty="0" smtClean="0">
              <a:latin typeface="Comic Sans MS" pitchFamily="66" charset="0"/>
            </a:endParaRPr>
          </a:p>
          <a:p>
            <a:r>
              <a:rPr lang="sk-SK" dirty="0" smtClean="0">
                <a:latin typeface="Comic Sans MS" pitchFamily="66" charset="0"/>
              </a:rPr>
              <a:t>Pomocou nej posielame textové súbory, obrázky, videá, ale aj vírusy a spamy</a:t>
            </a:r>
          </a:p>
          <a:p>
            <a:endParaRPr lang="sk-SK" dirty="0" smtClean="0">
              <a:latin typeface="Comic Sans MS" pitchFamily="66" charset="0"/>
            </a:endParaRPr>
          </a:p>
          <a:p>
            <a:r>
              <a:rPr lang="sk-SK" dirty="0" smtClean="0">
                <a:latin typeface="Comic Sans MS" pitchFamily="66" charset="0"/>
              </a:rPr>
              <a:t>Na emailovú </a:t>
            </a:r>
            <a:r>
              <a:rPr lang="sk-SK" dirty="0">
                <a:latin typeface="Comic Sans MS" pitchFamily="66" charset="0"/>
              </a:rPr>
              <a:t>adresu používame @</a:t>
            </a:r>
          </a:p>
        </p:txBody>
      </p:sp>
      <p:pic>
        <p:nvPicPr>
          <p:cNvPr id="4098" name="Picture 2" descr="http://esellermedia.com/files/2012/07/ema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717032"/>
            <a:ext cx="3600400" cy="285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2044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Comic Sans MS" pitchFamily="66" charset="0"/>
              </a:rPr>
              <a:t>Internet</a:t>
            </a:r>
            <a:endParaRPr lang="sk-SK" dirty="0"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>
                <a:latin typeface="Comic Sans MS" pitchFamily="66" charset="0"/>
              </a:rPr>
              <a:t>Verejne dostupný celosvetový systém vzájomne prepojených počítačových sietí (je tu prepojených viacero menších sietí)</a:t>
            </a:r>
          </a:p>
          <a:p>
            <a:r>
              <a:rPr lang="sk-SK" dirty="0" smtClean="0">
                <a:latin typeface="Comic Sans MS" pitchFamily="66" charset="0"/>
              </a:rPr>
              <a:t>Prináša informácie, služby</a:t>
            </a:r>
            <a:endParaRPr lang="sk-SK" dirty="0">
              <a:latin typeface="Comic Sans MS" pitchFamily="66" charset="0"/>
            </a:endParaRPr>
          </a:p>
        </p:txBody>
      </p:sp>
      <p:pic>
        <p:nvPicPr>
          <p:cNvPr id="2050" name="Picture 2" descr="http://www.telekom.sk/swift_data/source/tm/eshop/globe_n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501008"/>
            <a:ext cx="2381250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751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Comic Sans MS" pitchFamily="66" charset="0"/>
              </a:rPr>
              <a:t>spam</a:t>
            </a:r>
            <a:endParaRPr lang="sk-SK" dirty="0"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>
                <a:latin typeface="Comic Sans MS" pitchFamily="66" charset="0"/>
              </a:rPr>
              <a:t>Nevyžiadaná pošta (letáky, reklamy, vírusy, poplašné správy)</a:t>
            </a:r>
            <a:endParaRPr lang="sk-SK" dirty="0">
              <a:latin typeface="Comic Sans MS" pitchFamily="66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4015" y="2552700"/>
            <a:ext cx="2651898" cy="2820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7080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Comic Sans MS" pitchFamily="66" charset="0"/>
              </a:rPr>
              <a:t>Vírus</a:t>
            </a:r>
            <a:endParaRPr lang="sk-SK" dirty="0"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>
                <a:latin typeface="Comic Sans MS" pitchFamily="66" charset="0"/>
              </a:rPr>
              <a:t>Program, ktorý vykonáva deštrukčnú činnosť (šíri a pácha škodu)</a:t>
            </a:r>
            <a:endParaRPr lang="sk-SK" dirty="0">
              <a:latin typeface="Comic Sans MS" pitchFamily="66" charset="0"/>
            </a:endParaRPr>
          </a:p>
        </p:txBody>
      </p:sp>
      <p:pic>
        <p:nvPicPr>
          <p:cNvPr id="3074" name="Picture 2" descr="http://www.dreamstime.com/skull-danger-sign-thumb16961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564904"/>
            <a:ext cx="38100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8707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dobené">
  <a:themeElements>
    <a:clrScheme name="Zdoben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Zdoben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Zdoben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6274649</TotalTime>
  <Words>222</Words>
  <Application>Microsoft Office PowerPoint</Application>
  <PresentationFormat>Předvádění na obrazovce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Zdobené</vt:lpstr>
      <vt:lpstr>SMS, EMAIL</vt:lpstr>
      <vt:lpstr>SMS</vt:lpstr>
      <vt:lpstr>V SMS používame aj smajlíkov.</vt:lpstr>
      <vt:lpstr>Snímek 4</vt:lpstr>
      <vt:lpstr>Otázky: </vt:lpstr>
      <vt:lpstr>Email</vt:lpstr>
      <vt:lpstr>Internet</vt:lpstr>
      <vt:lpstr>spam</vt:lpstr>
      <vt:lpstr>Vírus</vt:lpstr>
      <vt:lpstr>Snímek 10</vt:lpstr>
      <vt:lpstr>Úloha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SMS, EMAIL</dc:title>
  <dc:creator>Mia</dc:creator>
  <cp:lastModifiedBy>Miroslav</cp:lastModifiedBy>
  <cp:revision>6</cp:revision>
  <dcterms:modified xsi:type="dcterms:W3CDTF">2020-04-11T14:02:45Z</dcterms:modified>
</cp:coreProperties>
</file>